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94" r:id="rId2"/>
    <p:sldId id="383" r:id="rId3"/>
    <p:sldId id="384" r:id="rId4"/>
    <p:sldId id="386" r:id="rId5"/>
    <p:sldId id="385" r:id="rId6"/>
    <p:sldId id="378" r:id="rId7"/>
    <p:sldId id="373" r:id="rId8"/>
    <p:sldId id="379" r:id="rId9"/>
    <p:sldId id="375" r:id="rId10"/>
    <p:sldId id="382" r:id="rId11"/>
    <p:sldId id="376" r:id="rId12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094" y="-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r">
              <a:defRPr sz="1200" smtClean="0"/>
            </a:lvl1pPr>
          </a:lstStyle>
          <a:p>
            <a:pPr>
              <a:defRPr/>
            </a:pPr>
            <a:fld id="{2C0A9319-2F45-464B-8BAF-B0DD3ECD902F}" type="datetimeFigureOut">
              <a:rPr lang="en-US"/>
              <a:pPr>
                <a:defRPr/>
              </a:pPr>
              <a:t>7/25/2013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25CCC15-D709-44DD-9910-CE2E3A913C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9429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4" tIns="46586" rIns="93174" bIns="4658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4" tIns="46586" rIns="93174" bIns="4658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4" tIns="46586" rIns="93174" bIns="465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4" tIns="46586" rIns="93174" bIns="4658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4" tIns="46586" rIns="93174" bIns="4658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82B06C3-0D4E-47A7-94C0-46E912CB55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3054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E4C7A4-7A16-4DD5-8984-F97AACEBDA70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59C9CB-CB28-4527-8C44-C459D35A147D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59C9CB-CB28-4527-8C44-C459D35A147D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59C9CB-CB28-4527-8C44-C459D35A147D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59C9CB-CB28-4527-8C44-C459D35A147D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59C9CB-CB28-4527-8C44-C459D35A147D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59C9CB-CB28-4527-8C44-C459D35A147D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59C9CB-CB28-4527-8C44-C459D35A147D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EDCCF-9788-4688-9152-75FEABDEBA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24A7D-D42C-4C50-B52D-C84B87B7FF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10533-9720-49A7-8B79-4EB55D15D8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51201-79D6-414F-8304-4CFB16DB67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BB614-A530-4011-8395-32BE3FD034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55B00-51ED-4547-A529-9A744ED62D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EED33-7C33-496B-9105-F999AA7563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3B3F4-C2E0-460B-A18F-4B479B4922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E897E-7492-4EE4-B09D-CD2A1B237A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6E7A4-B197-4EA9-A3D7-60B1542403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0152CE-27D6-4AE1-A299-B6B3BF283B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26D6804-B657-4B24-B997-7427ECC66C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jpg"/><Relationship Id="rId7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2.jpe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3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20.jpeg"/><Relationship Id="rId5" Type="http://schemas.openxmlformats.org/officeDocument/2006/relationships/image" Target="../media/image15.jpeg"/><Relationship Id="rId10" Type="http://schemas.openxmlformats.org/officeDocument/2006/relationships/image" Target="../media/image19.png"/><Relationship Id="rId4" Type="http://schemas.openxmlformats.org/officeDocument/2006/relationships/image" Target="../media/image14.jpeg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1.jpeg"/><Relationship Id="rId3" Type="http://schemas.openxmlformats.org/officeDocument/2006/relationships/image" Target="../media/image3.jpeg"/><Relationship Id="rId7" Type="http://schemas.openxmlformats.org/officeDocument/2006/relationships/image" Target="../media/image26.jpeg"/><Relationship Id="rId12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11" Type="http://schemas.openxmlformats.org/officeDocument/2006/relationships/image" Target="../media/image29.jpeg"/><Relationship Id="rId5" Type="http://schemas.openxmlformats.org/officeDocument/2006/relationships/image" Target="../media/image24.jpeg"/><Relationship Id="rId15" Type="http://schemas.openxmlformats.org/officeDocument/2006/relationships/image" Target="../media/image33.png"/><Relationship Id="rId10" Type="http://schemas.openxmlformats.org/officeDocument/2006/relationships/image" Target="../media/image28.jpeg"/><Relationship Id="rId4" Type="http://schemas.openxmlformats.org/officeDocument/2006/relationships/image" Target="../media/image23.jpeg"/><Relationship Id="rId9" Type="http://schemas.openxmlformats.org/officeDocument/2006/relationships/image" Target="../media/image14.jpeg"/><Relationship Id="rId1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JPG"/><Relationship Id="rId18" Type="http://schemas.openxmlformats.org/officeDocument/2006/relationships/image" Target="../media/image47.png"/><Relationship Id="rId3" Type="http://schemas.openxmlformats.org/officeDocument/2006/relationships/image" Target="../media/image3.jpeg"/><Relationship Id="rId7" Type="http://schemas.openxmlformats.org/officeDocument/2006/relationships/image" Target="../media/image36.png"/><Relationship Id="rId12" Type="http://schemas.openxmlformats.org/officeDocument/2006/relationships/image" Target="../media/image41.JPG"/><Relationship Id="rId17" Type="http://schemas.openxmlformats.org/officeDocument/2006/relationships/image" Target="../media/image4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JPG"/><Relationship Id="rId5" Type="http://schemas.openxmlformats.org/officeDocument/2006/relationships/image" Target="../media/image34.png"/><Relationship Id="rId15" Type="http://schemas.openxmlformats.org/officeDocument/2006/relationships/image" Target="../media/image44.JPG"/><Relationship Id="rId10" Type="http://schemas.openxmlformats.org/officeDocument/2006/relationships/image" Target="../media/image39.png"/><Relationship Id="rId19" Type="http://schemas.openxmlformats.org/officeDocument/2006/relationships/image" Target="../media/image48.png"/><Relationship Id="rId4" Type="http://schemas.openxmlformats.org/officeDocument/2006/relationships/image" Target="../media/image14.jpeg"/><Relationship Id="rId9" Type="http://schemas.openxmlformats.org/officeDocument/2006/relationships/image" Target="../media/image38.png"/><Relationship Id="rId14" Type="http://schemas.openxmlformats.org/officeDocument/2006/relationships/image" Target="../media/image43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14.jpeg"/><Relationship Id="rId9" Type="http://schemas.openxmlformats.org/officeDocument/2006/relationships/image" Target="../media/image5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3.jpe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10" Type="http://schemas.openxmlformats.org/officeDocument/2006/relationships/image" Target="../media/image59.png"/><Relationship Id="rId4" Type="http://schemas.openxmlformats.org/officeDocument/2006/relationships/image" Target="../media/image14.jpeg"/><Relationship Id="rId9" Type="http://schemas.openxmlformats.org/officeDocument/2006/relationships/image" Target="../media/image5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3.jpe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14.jpeg"/><Relationship Id="rId9" Type="http://schemas.openxmlformats.org/officeDocument/2006/relationships/image" Target="../media/image6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m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" y="0"/>
            <a:ext cx="9143784" cy="6858000"/>
          </a:xfrm>
          <a:prstGeom prst="rect">
            <a:avLst/>
          </a:prstGeom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04" name="Oval 8"/>
          <p:cNvSpPr>
            <a:spLocks noChangeArrowheads="1"/>
          </p:cNvSpPr>
          <p:nvPr/>
        </p:nvSpPr>
        <p:spPr bwMode="auto">
          <a:xfrm>
            <a:off x="5943491" y="3048000"/>
            <a:ext cx="228600" cy="228600"/>
          </a:xfrm>
          <a:prstGeom prst="ellipse">
            <a:avLst/>
          </a:prstGeom>
          <a:solidFill>
            <a:srgbClr val="FC022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solidFill>
                <a:srgbClr val="FC022C"/>
              </a:solidFill>
            </a:endParaRPr>
          </a:p>
        </p:txBody>
      </p:sp>
      <p:sp>
        <p:nvSpPr>
          <p:cNvPr id="4103" name="Oval 7"/>
          <p:cNvSpPr>
            <a:spLocks noChangeArrowheads="1"/>
          </p:cNvSpPr>
          <p:nvPr/>
        </p:nvSpPr>
        <p:spPr bwMode="auto">
          <a:xfrm>
            <a:off x="2259760" y="2238672"/>
            <a:ext cx="228600" cy="228600"/>
          </a:xfrm>
          <a:prstGeom prst="ellipse">
            <a:avLst/>
          </a:prstGeom>
          <a:solidFill>
            <a:srgbClr val="FC022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166" y="336556"/>
            <a:ext cx="1855307" cy="18597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3588" y="2646637"/>
            <a:ext cx="29376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/>
              <a:t>A unique design, development and program management company</a:t>
            </a:r>
            <a:endParaRPr lang="en-US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Newsprint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57" y="5773837"/>
            <a:ext cx="865685" cy="867761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257801" y="6129074"/>
            <a:ext cx="2971800" cy="512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en-US" sz="1400" b="1" i="1" dirty="0" smtClean="0"/>
              <a:t>Water submersion testing station – vacuum &amp; pressure</a:t>
            </a:r>
            <a:endParaRPr lang="en-US" sz="14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86" y="1133732"/>
            <a:ext cx="2786287" cy="1902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28" y="2810132"/>
            <a:ext cx="3423213" cy="25674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418" y="788350"/>
            <a:ext cx="3801335" cy="5353146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95475" y="5520673"/>
            <a:ext cx="4039811" cy="351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en-US" sz="1400" b="1" i="1" dirty="0" smtClean="0"/>
              <a:t>Automated adhesive application</a:t>
            </a:r>
            <a:endParaRPr lang="en-US" sz="14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0" y="234352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1" dirty="0" smtClean="0"/>
              <a:t>Process Development and Testing</a:t>
            </a:r>
            <a:endParaRPr lang="en-US" sz="3000" b="1" i="1" dirty="0"/>
          </a:p>
        </p:txBody>
      </p:sp>
    </p:spTree>
    <p:extLst>
      <p:ext uri="{BB962C8B-B14F-4D97-AF65-F5344CB8AC3E}">
        <p14:creationId xmlns:p14="http://schemas.microsoft.com/office/powerpoint/2010/main" val="18517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 descr="Newsprint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48" y="292644"/>
            <a:ext cx="2437988" cy="141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32558">
            <a:off x="268891" y="1988900"/>
            <a:ext cx="1608961" cy="1752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1916">
            <a:off x="4829842" y="3069938"/>
            <a:ext cx="3745127" cy="33092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075" y="3581400"/>
            <a:ext cx="2557490" cy="17999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56857" y="187543"/>
            <a:ext cx="57131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/>
              <a:t>With </a:t>
            </a:r>
            <a:r>
              <a:rPr lang="en-US" sz="2800" b="1" i="1" dirty="0" err="1" smtClean="0"/>
              <a:t>NewComm</a:t>
            </a:r>
            <a:r>
              <a:rPr lang="en-US" sz="2800" b="1" i="1" dirty="0" smtClean="0"/>
              <a:t>, US Grant’s cloud based inventory and order processing system, you’ll have unprecedented real-time access to your critical order and inventory data</a:t>
            </a:r>
            <a:endParaRPr lang="en-US" sz="2800" b="1" i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57" y="5773837"/>
            <a:ext cx="865685" cy="867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99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 descr="Newsprint"/>
          <p:cNvSpPr>
            <a:spLocks noChangeArrowheads="1"/>
          </p:cNvSpPr>
          <p:nvPr/>
        </p:nvSpPr>
        <p:spPr bwMode="auto">
          <a:xfrm>
            <a:off x="-1305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6237118" y="4858222"/>
            <a:ext cx="2405399" cy="156919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2334982" y="304800"/>
            <a:ext cx="6307535" cy="411480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96546" y="1781128"/>
            <a:ext cx="16546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b="1" dirty="0">
                <a:latin typeface="Arial" pitchFamily="34" charset="0"/>
                <a:cs typeface="Arial" pitchFamily="34" charset="0"/>
              </a:rPr>
              <a:t>125 Hangar </a:t>
            </a: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Way</a:t>
            </a:r>
          </a:p>
          <a:p>
            <a:r>
              <a:rPr lang="en-US" sz="1200" b="1" dirty="0" smtClean="0">
                <a:latin typeface="Arial" pitchFamily="34" charset="0"/>
                <a:cs typeface="Arial" pitchFamily="34" charset="0"/>
              </a:rPr>
              <a:t>Unit 150</a:t>
            </a:r>
            <a:endParaRPr lang="en-US" sz="1200" b="1" dirty="0">
              <a:latin typeface="Arial" pitchFamily="34" charset="0"/>
              <a:cs typeface="Arial" pitchFamily="34" charset="0"/>
            </a:endParaRPr>
          </a:p>
          <a:p>
            <a:r>
              <a:rPr lang="en-US" sz="1200" b="1" dirty="0">
                <a:latin typeface="Arial" pitchFamily="34" charset="0"/>
                <a:cs typeface="Arial" pitchFamily="34" charset="0"/>
              </a:rPr>
              <a:t>Watsonville, CA </a:t>
            </a:r>
            <a:endParaRPr lang="en-US" sz="12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b="1" dirty="0" smtClean="0">
                <a:latin typeface="Arial" pitchFamily="34" charset="0"/>
                <a:cs typeface="Arial" pitchFamily="34" charset="0"/>
              </a:rPr>
              <a:t>95076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66" y="304800"/>
            <a:ext cx="1275267" cy="1278325"/>
          </a:xfrm>
          <a:prstGeom prst="rect">
            <a:avLst/>
          </a:prstGeom>
        </p:spPr>
      </p:pic>
      <p:sp>
        <p:nvSpPr>
          <p:cNvPr id="9" name="Rectangle 8"/>
          <p:cNvSpPr>
            <a:spLocks noChangeAspect="1"/>
          </p:cNvSpPr>
          <p:nvPr/>
        </p:nvSpPr>
        <p:spPr>
          <a:xfrm>
            <a:off x="441676" y="4873518"/>
            <a:ext cx="2405399" cy="1569192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3325505" y="4858222"/>
            <a:ext cx="2405399" cy="1569192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12" y="2739794"/>
            <a:ext cx="1310466" cy="98324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8414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 descr="Newsprint"/>
          <p:cNvSpPr>
            <a:spLocks noChangeArrowheads="1"/>
          </p:cNvSpPr>
          <p:nvPr/>
        </p:nvSpPr>
        <p:spPr bwMode="auto">
          <a:xfrm>
            <a:off x="-1305" y="0"/>
            <a:ext cx="9144000" cy="685800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Rectangle 3"/>
          <p:cNvSpPr>
            <a:spLocks noChangeAspect="1"/>
          </p:cNvSpPr>
          <p:nvPr/>
        </p:nvSpPr>
        <p:spPr>
          <a:xfrm>
            <a:off x="6237118" y="4858222"/>
            <a:ext cx="2405399" cy="156919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2334982" y="304800"/>
            <a:ext cx="6307535" cy="41148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66" y="304800"/>
            <a:ext cx="1275267" cy="1278325"/>
          </a:xfrm>
          <a:prstGeom prst="rect">
            <a:avLst/>
          </a:prstGeom>
        </p:spPr>
      </p:pic>
      <p:sp>
        <p:nvSpPr>
          <p:cNvPr id="9" name="Rectangle 8"/>
          <p:cNvSpPr>
            <a:spLocks noChangeAspect="1"/>
          </p:cNvSpPr>
          <p:nvPr/>
        </p:nvSpPr>
        <p:spPr>
          <a:xfrm>
            <a:off x="441676" y="4873518"/>
            <a:ext cx="2405399" cy="1569192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3325505" y="4858222"/>
            <a:ext cx="2405399" cy="1569192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04800" y="1752600"/>
            <a:ext cx="195843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US" sz="1200" b="1" dirty="0">
                <a:latin typeface="Arial" pitchFamily="34" charset="0"/>
                <a:cs typeface="Arial" pitchFamily="34" charset="0"/>
              </a:rPr>
              <a:t>Beijing </a:t>
            </a:r>
            <a:r>
              <a:rPr lang="en-US" sz="1200" b="1" dirty="0" err="1">
                <a:latin typeface="Arial" pitchFamily="34" charset="0"/>
                <a:cs typeface="Arial" pitchFamily="34" charset="0"/>
              </a:rPr>
              <a:t>Haidian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District</a:t>
            </a:r>
          </a:p>
          <a:p>
            <a:pPr eaLnBrk="0" hangingPunct="0"/>
            <a:r>
              <a:rPr lang="en-US" sz="1200" b="1" dirty="0" err="1">
                <a:latin typeface="Arial" pitchFamily="34" charset="0"/>
                <a:cs typeface="Arial" pitchFamily="34" charset="0"/>
              </a:rPr>
              <a:t>Wujiachang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Lu #</a:t>
            </a: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49</a:t>
            </a:r>
            <a:endParaRPr lang="en-US" sz="1200" b="1" dirty="0">
              <a:latin typeface="Arial" pitchFamily="34" charset="0"/>
              <a:cs typeface="Arial" pitchFamily="34" charset="0"/>
            </a:endParaRPr>
          </a:p>
          <a:p>
            <a:pPr eaLnBrk="0" hangingPunct="0"/>
            <a:r>
              <a:rPr lang="en-US" sz="1200" b="1" dirty="0">
                <a:latin typeface="Arial" pitchFamily="34" charset="0"/>
                <a:cs typeface="Arial" pitchFamily="34" charset="0"/>
              </a:rPr>
              <a:t>Beijing, China </a:t>
            </a:r>
            <a:endParaRPr lang="en-US" sz="1200" b="1" dirty="0" smtClean="0">
              <a:latin typeface="Arial" pitchFamily="34" charset="0"/>
              <a:cs typeface="Arial" pitchFamily="34" charset="0"/>
            </a:endParaRPr>
          </a:p>
          <a:p>
            <a:pPr eaLnBrk="0" hangingPunct="0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100036</a:t>
            </a:r>
            <a:endParaRPr lang="en-US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76" y="2743200"/>
            <a:ext cx="1299046" cy="97583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2197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 descr="Newsprint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57" y="5773837"/>
            <a:ext cx="865685" cy="8677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05" y="914400"/>
            <a:ext cx="3944107" cy="2629404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87644" y="152400"/>
            <a:ext cx="85862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1" dirty="0" smtClean="0"/>
              <a:t>Custom Enclosure Design and Development</a:t>
            </a:r>
            <a:endParaRPr lang="en-US" sz="30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0096">
            <a:off x="6074532" y="2195919"/>
            <a:ext cx="2396258" cy="1696505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2911141"/>
            <a:ext cx="2826937" cy="394685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1261426"/>
            <a:ext cx="2133600" cy="1649715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15141">
            <a:off x="3998643" y="2258784"/>
            <a:ext cx="1238628" cy="1863054"/>
          </a:xfrm>
          <a:prstGeom prst="rect">
            <a:avLst/>
          </a:prstGeom>
        </p:spPr>
      </p:pic>
      <p:sp>
        <p:nvSpPr>
          <p:cNvPr id="18" name="Rectangle 17"/>
          <p:cNvSpPr>
            <a:spLocks noChangeAspect="1"/>
          </p:cNvSpPr>
          <p:nvPr/>
        </p:nvSpPr>
        <p:spPr>
          <a:xfrm rot="20696536">
            <a:off x="1011875" y="3918713"/>
            <a:ext cx="2082621" cy="1612280"/>
          </a:xfrm>
          <a:prstGeom prst="rect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9" name="Rectangle 18"/>
          <p:cNvSpPr>
            <a:spLocks noChangeAspect="1"/>
          </p:cNvSpPr>
          <p:nvPr/>
        </p:nvSpPr>
        <p:spPr>
          <a:xfrm rot="21535506">
            <a:off x="1608960" y="4964116"/>
            <a:ext cx="2082501" cy="1612278"/>
          </a:xfrm>
          <a:prstGeom prst="rect">
            <a:avLst/>
          </a:pr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8" name="Picture 7" descr="h1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424548">
            <a:off x="1997007" y="3845181"/>
            <a:ext cx="3055102" cy="2291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72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 descr="Newsprint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1127038"/>
            <a:ext cx="3279577" cy="2459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3" name="Group 22"/>
          <p:cNvGrpSpPr>
            <a:grpSpLocks noChangeAspect="1"/>
          </p:cNvGrpSpPr>
          <p:nvPr/>
        </p:nvGrpSpPr>
        <p:grpSpPr>
          <a:xfrm>
            <a:off x="2433515" y="3982797"/>
            <a:ext cx="2055187" cy="2587698"/>
            <a:chOff x="0" y="0"/>
            <a:chExt cx="2911475" cy="3665855"/>
          </a:xfrm>
        </p:grpSpPr>
        <p:sp>
          <p:nvSpPr>
            <p:cNvPr id="24" name="Rectangle 23"/>
            <p:cNvSpPr>
              <a:spLocks noChangeAspect="1"/>
            </p:cNvSpPr>
            <p:nvPr/>
          </p:nvSpPr>
          <p:spPr>
            <a:xfrm>
              <a:off x="0" y="0"/>
              <a:ext cx="2130425" cy="2770505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5" name="Rectangle 24"/>
            <p:cNvSpPr>
              <a:spLocks noChangeAspect="1"/>
            </p:cNvSpPr>
            <p:nvPr/>
          </p:nvSpPr>
          <p:spPr>
            <a:xfrm rot="379861">
              <a:off x="381000" y="400050"/>
              <a:ext cx="2130425" cy="2770505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" name="Rectangle 25"/>
            <p:cNvSpPr>
              <a:spLocks noChangeAspect="1"/>
            </p:cNvSpPr>
            <p:nvPr/>
          </p:nvSpPr>
          <p:spPr>
            <a:xfrm rot="830457">
              <a:off x="781050" y="895350"/>
              <a:ext cx="2130425" cy="2770505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71" y="2395887"/>
            <a:ext cx="2798690" cy="44621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57" y="5773837"/>
            <a:ext cx="865685" cy="86776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6757" y="309160"/>
            <a:ext cx="85862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1" dirty="0" smtClean="0"/>
              <a:t>Custom Antenna Design and Development</a:t>
            </a:r>
            <a:endParaRPr lang="en-US" sz="3000" b="1" i="1" dirty="0"/>
          </a:p>
        </p:txBody>
      </p:sp>
      <p:grpSp>
        <p:nvGrpSpPr>
          <p:cNvPr id="14" name="Group 13"/>
          <p:cNvGrpSpPr>
            <a:grpSpLocks noChangeAspect="1"/>
          </p:cNvGrpSpPr>
          <p:nvPr/>
        </p:nvGrpSpPr>
        <p:grpSpPr>
          <a:xfrm>
            <a:off x="6034887" y="1127038"/>
            <a:ext cx="2728112" cy="3887104"/>
            <a:chOff x="0" y="0"/>
            <a:chExt cx="3872865" cy="5522595"/>
          </a:xfrm>
        </p:grpSpPr>
        <p:sp>
          <p:nvSpPr>
            <p:cNvPr id="15" name="Rectangle 14"/>
            <p:cNvSpPr>
              <a:spLocks noChangeAspect="1"/>
            </p:cNvSpPr>
            <p:nvPr/>
          </p:nvSpPr>
          <p:spPr>
            <a:xfrm>
              <a:off x="809625" y="3524250"/>
              <a:ext cx="3063240" cy="1998345"/>
            </a:xfrm>
            <a:prstGeom prst="rect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>
              <a:spLocks noChangeAspect="1"/>
            </p:cNvSpPr>
            <p:nvPr/>
          </p:nvSpPr>
          <p:spPr>
            <a:xfrm>
              <a:off x="0" y="2533650"/>
              <a:ext cx="3063240" cy="1998345"/>
            </a:xfrm>
            <a:prstGeom prst="rect">
              <a:avLst/>
            </a:prstGeom>
            <a:blipFill dpi="0"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Rectangle 16"/>
            <p:cNvSpPr>
              <a:spLocks noChangeAspect="1"/>
            </p:cNvSpPr>
            <p:nvPr/>
          </p:nvSpPr>
          <p:spPr>
            <a:xfrm>
              <a:off x="809625" y="1028700"/>
              <a:ext cx="3063240" cy="1998345"/>
            </a:xfrm>
            <a:prstGeom prst="rect">
              <a:avLst/>
            </a:prstGeom>
            <a:blipFill dpi="0"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" name="Rectangle 17"/>
            <p:cNvSpPr>
              <a:spLocks noChangeAspect="1"/>
            </p:cNvSpPr>
            <p:nvPr/>
          </p:nvSpPr>
          <p:spPr>
            <a:xfrm>
              <a:off x="0" y="0"/>
              <a:ext cx="3063240" cy="1998345"/>
            </a:xfrm>
            <a:prstGeom prst="rect">
              <a:avLst/>
            </a:pr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86335">
            <a:off x="4239740" y="2176506"/>
            <a:ext cx="2321830" cy="24723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24914">
            <a:off x="6551522" y="4042382"/>
            <a:ext cx="683073" cy="347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63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 descr="Newsprint"/>
          <p:cNvSpPr>
            <a:spLocks noChangeArrowheads="1"/>
          </p:cNvSpPr>
          <p:nvPr/>
        </p:nvSpPr>
        <p:spPr bwMode="auto">
          <a:xfrm>
            <a:off x="0" y="-12612"/>
            <a:ext cx="9153314" cy="68580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57" y="5773837"/>
            <a:ext cx="865685" cy="86776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6757" y="163489"/>
            <a:ext cx="85862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1" dirty="0" smtClean="0"/>
              <a:t>Custom Connector Design and Development</a:t>
            </a:r>
            <a:endParaRPr lang="en-US" sz="3000" b="1" i="1" dirty="0"/>
          </a:p>
        </p:txBody>
      </p:sp>
      <p:pic>
        <p:nvPicPr>
          <p:cNvPr id="6" name="Picture 5" descr="b2b3 co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425610"/>
            <a:ext cx="4267200" cy="2171797"/>
          </a:xfrm>
          <a:prstGeom prst="rect">
            <a:avLst/>
          </a:prstGeom>
        </p:spPr>
      </p:pic>
      <p:pic>
        <p:nvPicPr>
          <p:cNvPr id="15" name="Picture 14" descr="2 shell with lanyard cop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3805241">
            <a:off x="2587118" y="4874855"/>
            <a:ext cx="2674120" cy="1181464"/>
          </a:xfrm>
          <a:prstGeom prst="rect">
            <a:avLst/>
          </a:prstGeom>
        </p:spPr>
      </p:pic>
      <p:pic>
        <p:nvPicPr>
          <p:cNvPr id="23" name="Picture 22" descr="PHG"/>
          <p:cNvPicPr>
            <a:picLocks noChangeAspect="1" noChangeArrowheads="1"/>
          </p:cNvPicPr>
          <p:nvPr/>
        </p:nvPicPr>
        <p:blipFill>
          <a:blip r:embed="rId7" cstate="print">
            <a:lum bright="20000"/>
          </a:blip>
          <a:srcRect/>
          <a:stretch>
            <a:fillRect/>
          </a:stretch>
        </p:blipFill>
        <p:spPr bwMode="auto">
          <a:xfrm rot="4460553">
            <a:off x="7295402" y="1640931"/>
            <a:ext cx="1645436" cy="62973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4" name="Picture 23" descr="MCX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669740">
            <a:off x="2219523" y="4487814"/>
            <a:ext cx="823002" cy="54765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5" name="Picture 24" descr="IMG_0981"/>
          <p:cNvPicPr preferRelativeResize="0">
            <a:picLocks noChangeAspect="1" noChangeArrowheads="1" noChangeShapeType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6129" y="877836"/>
            <a:ext cx="1854650" cy="1566861"/>
          </a:xfrm>
          <a:prstGeom prst="rect">
            <a:avLst/>
          </a:prstGeom>
          <a:noFill/>
          <a:ln w="38100" cmpd="dbl" algn="ctr">
            <a:noFill/>
            <a:miter lim="800000"/>
            <a:headEnd/>
            <a:tailEnd/>
          </a:ln>
          <a:effectLst/>
        </p:spPr>
      </p:pic>
      <p:pic>
        <p:nvPicPr>
          <p:cNvPr id="26" name="Picture 13" descr="nmo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627" y="2039762"/>
            <a:ext cx="1320369" cy="931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4737304" y="2716074"/>
            <a:ext cx="4093210" cy="3800839"/>
            <a:chOff x="0" y="0"/>
            <a:chExt cx="4053971" cy="3764792"/>
          </a:xfrm>
        </p:grpSpPr>
        <p:sp>
          <p:nvSpPr>
            <p:cNvPr id="28" name="Rectangle 27"/>
            <p:cNvSpPr>
              <a:spLocks noChangeAspect="1"/>
            </p:cNvSpPr>
            <p:nvPr/>
          </p:nvSpPr>
          <p:spPr>
            <a:xfrm rot="19845555">
              <a:off x="0" y="190005"/>
              <a:ext cx="2153920" cy="2802890"/>
            </a:xfrm>
            <a:prstGeom prst="rect">
              <a:avLst/>
            </a:prstGeom>
            <a:blipFill dpi="0"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9" name="Rectangle 28"/>
            <p:cNvSpPr>
              <a:spLocks noChangeAspect="1"/>
            </p:cNvSpPr>
            <p:nvPr/>
          </p:nvSpPr>
          <p:spPr>
            <a:xfrm rot="20699104">
              <a:off x="344384" y="0"/>
              <a:ext cx="2153920" cy="2802890"/>
            </a:xfrm>
            <a:prstGeom prst="rect">
              <a:avLst/>
            </a:prstGeom>
            <a:blipFill dpi="0"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0" name="Rectangle 29"/>
            <p:cNvSpPr>
              <a:spLocks noChangeAspect="1"/>
            </p:cNvSpPr>
            <p:nvPr/>
          </p:nvSpPr>
          <p:spPr>
            <a:xfrm rot="21330993">
              <a:off x="1009402" y="225631"/>
              <a:ext cx="2153920" cy="2802890"/>
            </a:xfrm>
            <a:prstGeom prst="rect">
              <a:avLst/>
            </a:pr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" name="Rectangle 30"/>
            <p:cNvSpPr>
              <a:spLocks noChangeAspect="1"/>
            </p:cNvSpPr>
            <p:nvPr/>
          </p:nvSpPr>
          <p:spPr>
            <a:xfrm>
              <a:off x="1496290" y="534390"/>
              <a:ext cx="2153920" cy="2802890"/>
            </a:xfrm>
            <a:prstGeom prst="rect">
              <a:avLst/>
            </a:prstGeom>
            <a:blipFill dpi="0"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2" name="Rectangle 31"/>
            <p:cNvSpPr>
              <a:spLocks noChangeAspect="1"/>
            </p:cNvSpPr>
            <p:nvPr/>
          </p:nvSpPr>
          <p:spPr>
            <a:xfrm rot="635129">
              <a:off x="1900051" y="961902"/>
              <a:ext cx="2153920" cy="2802890"/>
            </a:xfrm>
            <a:prstGeom prst="rect">
              <a:avLst/>
            </a:prstGeom>
            <a:blipFill dpi="0"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pic>
        <p:nvPicPr>
          <p:cNvPr id="2051" name="Picture 3" descr="C:\Users\Wayne\Desktop\Picture5 copy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343" y="1078633"/>
            <a:ext cx="1774680" cy="167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Wayne\Desktop\Picture2 copy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56" y="4761644"/>
            <a:ext cx="1438883" cy="774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Wayne\Desktop\Picture3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44962">
            <a:off x="3312886" y="567769"/>
            <a:ext cx="1058112" cy="157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Wayne\Desktop\Picture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737" y="5072070"/>
            <a:ext cx="2155563" cy="1773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30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Newsprint"/>
          <p:cNvSpPr>
            <a:spLocks noChangeArrowheads="1"/>
          </p:cNvSpPr>
          <p:nvPr/>
        </p:nvSpPr>
        <p:spPr bwMode="auto">
          <a:xfrm>
            <a:off x="0" y="-1"/>
            <a:ext cx="9158513" cy="68580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57" y="5773837"/>
            <a:ext cx="865685" cy="8677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2158" y="304800"/>
            <a:ext cx="85862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1" dirty="0" smtClean="0"/>
              <a:t>Custom Cable Assembly Design and Development</a:t>
            </a:r>
            <a:endParaRPr lang="en-US" sz="3000" b="1" i="1" dirty="0"/>
          </a:p>
        </p:txBody>
      </p:sp>
      <p:pic>
        <p:nvPicPr>
          <p:cNvPr id="8" name="Picture 5" descr="cable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89548">
            <a:off x="5447987" y="3179182"/>
            <a:ext cx="2334442" cy="324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1175657" y="2528234"/>
            <a:ext cx="3784663" cy="3245603"/>
            <a:chOff x="0" y="0"/>
            <a:chExt cx="5345776" cy="4584444"/>
          </a:xfrm>
        </p:grpSpPr>
        <p:sp>
          <p:nvSpPr>
            <p:cNvPr id="13" name="Rectangle 12"/>
            <p:cNvSpPr>
              <a:spLocks noChangeAspect="1"/>
            </p:cNvSpPr>
            <p:nvPr/>
          </p:nvSpPr>
          <p:spPr>
            <a:xfrm rot="20510401">
              <a:off x="0" y="1567543"/>
              <a:ext cx="3896986" cy="3016901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Rectangle 13"/>
            <p:cNvSpPr>
              <a:spLocks noChangeAspect="1"/>
            </p:cNvSpPr>
            <p:nvPr/>
          </p:nvSpPr>
          <p:spPr>
            <a:xfrm>
              <a:off x="1448790" y="0"/>
              <a:ext cx="3896986" cy="3016901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pic>
        <p:nvPicPr>
          <p:cNvPr id="9" name="Picture 4" descr="1193 pn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09330">
            <a:off x="689897" y="386387"/>
            <a:ext cx="4962555" cy="4072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3916">
            <a:off x="4597131" y="1780104"/>
            <a:ext cx="4036155" cy="1130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83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 descr="Newsprint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57" y="5773837"/>
            <a:ext cx="865685" cy="86776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309160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1" dirty="0" smtClean="0"/>
              <a:t>Custom SMT PCB EMI Shield Walls and Covers</a:t>
            </a:r>
            <a:endParaRPr lang="en-US" sz="30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2764">
            <a:off x="558800" y="1887574"/>
            <a:ext cx="3251200" cy="24384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4390">
            <a:off x="5324996" y="1950093"/>
            <a:ext cx="3251200" cy="24384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Group 10"/>
          <p:cNvGrpSpPr/>
          <p:nvPr/>
        </p:nvGrpSpPr>
        <p:grpSpPr>
          <a:xfrm>
            <a:off x="2364644" y="1304424"/>
            <a:ext cx="4077805" cy="4267200"/>
            <a:chOff x="0" y="0"/>
            <a:chExt cx="5818909" cy="5925210"/>
          </a:xfrm>
        </p:grpSpPr>
        <p:sp>
          <p:nvSpPr>
            <p:cNvPr id="12" name="Rectangle 11"/>
            <p:cNvSpPr>
              <a:spLocks noChangeAspect="1"/>
            </p:cNvSpPr>
            <p:nvPr/>
          </p:nvSpPr>
          <p:spPr>
            <a:xfrm>
              <a:off x="1294410" y="0"/>
              <a:ext cx="3657600" cy="2825750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Rectangle 12"/>
            <p:cNvSpPr>
              <a:spLocks noChangeAspect="1"/>
            </p:cNvSpPr>
            <p:nvPr/>
          </p:nvSpPr>
          <p:spPr>
            <a:xfrm>
              <a:off x="0" y="1816925"/>
              <a:ext cx="3657600" cy="2825750"/>
            </a:xfrm>
            <a:prstGeom prst="rect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Rectangle 13"/>
            <p:cNvSpPr>
              <a:spLocks noChangeAspect="1"/>
            </p:cNvSpPr>
            <p:nvPr/>
          </p:nvSpPr>
          <p:spPr>
            <a:xfrm>
              <a:off x="2161309" y="3099460"/>
              <a:ext cx="3657600" cy="2825750"/>
            </a:xfrm>
            <a:prstGeom prst="rect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pic>
        <p:nvPicPr>
          <p:cNvPr id="16" name="Picture 15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4042369"/>
            <a:ext cx="2743200" cy="213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30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Newsprint"/>
          <p:cNvSpPr>
            <a:spLocks noChangeArrowheads="1"/>
          </p:cNvSpPr>
          <p:nvPr/>
        </p:nvSpPr>
        <p:spPr bwMode="auto">
          <a:xfrm>
            <a:off x="0" y="7257"/>
            <a:ext cx="9144000" cy="68580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57" y="5773837"/>
            <a:ext cx="865685" cy="8677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6804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1" dirty="0" smtClean="0"/>
              <a:t>Custom Membrane Switch Overlays</a:t>
            </a:r>
            <a:endParaRPr lang="en-US" sz="3000" b="1" i="1" dirty="0"/>
          </a:p>
        </p:txBody>
      </p:sp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322943" y="2667000"/>
            <a:ext cx="2991817" cy="2671859"/>
            <a:chOff x="0" y="0"/>
            <a:chExt cx="4910818" cy="4385550"/>
          </a:xfrm>
        </p:grpSpPr>
        <p:sp>
          <p:nvSpPr>
            <p:cNvPr id="12" name="Rectangle 11"/>
            <p:cNvSpPr>
              <a:spLocks noChangeAspect="1"/>
            </p:cNvSpPr>
            <p:nvPr/>
          </p:nvSpPr>
          <p:spPr>
            <a:xfrm rot="21032437">
              <a:off x="0" y="0"/>
              <a:ext cx="4138922" cy="3198017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Rectangle 12"/>
            <p:cNvSpPr>
              <a:spLocks noChangeAspect="1"/>
            </p:cNvSpPr>
            <p:nvPr/>
          </p:nvSpPr>
          <p:spPr>
            <a:xfrm>
              <a:off x="771896" y="1187533"/>
              <a:ext cx="4138922" cy="3198017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6706">
            <a:off x="3537182" y="793253"/>
            <a:ext cx="4218777" cy="374855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4116">
            <a:off x="1188040" y="877836"/>
            <a:ext cx="755073" cy="5562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390494"/>
            <a:ext cx="3200400" cy="321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47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5609</TotalTime>
  <Words>110</Words>
  <Application>Microsoft Office PowerPoint</Application>
  <PresentationFormat>On-screen Show (4:3)</PresentationFormat>
  <Paragraphs>27</Paragraphs>
  <Slides>11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us/grant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wayne</dc:creator>
  <cp:lastModifiedBy>Wayne 13</cp:lastModifiedBy>
  <cp:revision>270</cp:revision>
  <dcterms:created xsi:type="dcterms:W3CDTF">2006-12-14T18:03:59Z</dcterms:created>
  <dcterms:modified xsi:type="dcterms:W3CDTF">2013-07-25T03:29:00Z</dcterms:modified>
</cp:coreProperties>
</file>